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57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46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0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8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311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0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36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03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206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21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5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1857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939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318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15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769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890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3617531-C934-4910-9D35-C64EEA2C1B65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A5A52-B8EC-4435-B7A5-2E1AA46E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83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66655"/>
          </a:xfrm>
        </p:spPr>
        <p:txBody>
          <a:bodyPr/>
          <a:lstStyle/>
          <a:p>
            <a:r>
              <a:rPr lang="en-US" dirty="0" smtClean="0"/>
              <a:t>Business interview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590800"/>
            <a:ext cx="9144000" cy="26670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Name:</a:t>
            </a:r>
          </a:p>
          <a:p>
            <a:pPr algn="l"/>
            <a:r>
              <a:rPr lang="en-US" sz="2800" dirty="0" smtClean="0"/>
              <a:t>Institution Affiliate:</a:t>
            </a:r>
          </a:p>
          <a:p>
            <a:pPr algn="l"/>
            <a:r>
              <a:rPr lang="en-US" sz="2800" dirty="0" smtClean="0"/>
              <a:t>Course:</a:t>
            </a:r>
          </a:p>
          <a:p>
            <a:pPr algn="l"/>
            <a:r>
              <a:rPr lang="en-US" sz="2800" dirty="0" smtClean="0"/>
              <a:t>Date: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892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7522" cy="4321756"/>
          </a:xfrm>
        </p:spPr>
        <p:txBody>
          <a:bodyPr>
            <a:noAutofit/>
          </a:bodyPr>
          <a:lstStyle/>
          <a:p>
            <a:r>
              <a:rPr lang="en-US" sz="2800" dirty="0"/>
              <a:t>Mattingly Concrete which is a company located in Indianapolis and specializes in the restoring of </a:t>
            </a:r>
            <a:r>
              <a:rPr lang="en-US" sz="2800" dirty="0" smtClean="0"/>
              <a:t>concrete.</a:t>
            </a:r>
          </a:p>
          <a:p>
            <a:r>
              <a:rPr lang="en-US" sz="2800" dirty="0"/>
              <a:t>The company was founded in 1987 and has 26 employees. </a:t>
            </a:r>
            <a:endParaRPr lang="en-US" sz="2800" dirty="0" smtClean="0"/>
          </a:p>
          <a:p>
            <a:r>
              <a:rPr lang="en-US" sz="2800" dirty="0"/>
              <a:t>The interview will also evaluate the business layout as demonstrated by Mattingly Concrete.</a:t>
            </a:r>
          </a:p>
          <a:p>
            <a:r>
              <a:rPr lang="en-US" sz="2800" dirty="0" smtClean="0"/>
              <a:t>The manager was interviewed concerning the structure and running of the business.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973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company deals with the all types of concrete construction and </a:t>
            </a:r>
            <a:r>
              <a:rPr lang="en-US" sz="2400" dirty="0" smtClean="0"/>
              <a:t>restoration.</a:t>
            </a:r>
          </a:p>
          <a:p>
            <a:r>
              <a:rPr lang="en-US" sz="2400" dirty="0"/>
              <a:t> The company is advancing concrete industry by offering commercial services to various customers like school </a:t>
            </a:r>
            <a:r>
              <a:rPr lang="en-US" sz="2400" dirty="0" smtClean="0"/>
              <a:t>corporations.</a:t>
            </a:r>
          </a:p>
          <a:p>
            <a:r>
              <a:rPr lang="en-US" sz="2400" dirty="0"/>
              <a:t>The company is a franchise firm because it has been granted permission to offer commercial services to the public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The company has completed over 2200 projects in the Indiana market alone (McCaffer, 2000).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404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encountered by the firm.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company </a:t>
            </a:r>
            <a:r>
              <a:rPr lang="en-US" dirty="0"/>
              <a:t>faces multiple challenges including the time </a:t>
            </a:r>
            <a:r>
              <a:rPr lang="en-US" dirty="0" smtClean="0"/>
              <a:t>constraints.</a:t>
            </a:r>
          </a:p>
          <a:p>
            <a:r>
              <a:rPr lang="en-US" dirty="0"/>
              <a:t>Regulations by the government is another challenge facing the </a:t>
            </a:r>
            <a:r>
              <a:rPr lang="en-US" dirty="0" smtClean="0"/>
              <a:t>company.</a:t>
            </a:r>
          </a:p>
          <a:p>
            <a:r>
              <a:rPr lang="en-US" dirty="0"/>
              <a:t> Integration of technology is another challenge facing the company and adapting the contemporary </a:t>
            </a:r>
            <a:r>
              <a:rPr lang="en-US" dirty="0" smtClean="0"/>
              <a:t>technology.</a:t>
            </a:r>
          </a:p>
          <a:p>
            <a:r>
              <a:rPr lang="en-US" dirty="0" smtClean="0"/>
              <a:t>Slow implementation of the modern technology and competition from other firms.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Changes </a:t>
            </a:r>
            <a:r>
              <a:rPr lang="en-US" dirty="0"/>
              <a:t>in weather sometimes are very harsh which distracts the schedule of project completion.</a:t>
            </a:r>
          </a:p>
        </p:txBody>
      </p:sp>
    </p:spTree>
    <p:extLst>
      <p:ext uri="{BB962C8B-B14F-4D97-AF65-F5344CB8AC3E}">
        <p14:creationId xmlns:p14="http://schemas.microsoft.com/office/powerpoint/2010/main" val="360165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66631"/>
          </a:xfrm>
        </p:spPr>
        <p:txBody>
          <a:bodyPr/>
          <a:lstStyle/>
          <a:p>
            <a:r>
              <a:rPr lang="en-US" dirty="0"/>
              <a:t>Business process strategy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 descr="Related imag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446" y="1430215"/>
            <a:ext cx="9401908" cy="47467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41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92756"/>
          </a:xfrm>
        </p:spPr>
        <p:txBody>
          <a:bodyPr/>
          <a:lstStyle/>
          <a:p>
            <a:r>
              <a:rPr lang="en-US" dirty="0" smtClean="0"/>
              <a:t>Business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345474"/>
            <a:ext cx="8946541" cy="4902925"/>
          </a:xfrm>
        </p:spPr>
        <p:txBody>
          <a:bodyPr>
            <a:normAutofit/>
          </a:bodyPr>
          <a:lstStyle/>
          <a:p>
            <a:r>
              <a:rPr lang="en-US" sz="2400" dirty="0"/>
              <a:t> The layout of the firm has utilized the space critically and ensuring the traffic lanes for the heavy </a:t>
            </a:r>
            <a:r>
              <a:rPr lang="en-US" sz="2400" dirty="0" smtClean="0"/>
              <a:t>trucks.</a:t>
            </a:r>
          </a:p>
          <a:p>
            <a:r>
              <a:rPr lang="en-US" sz="2400" dirty="0"/>
              <a:t>The facilities of the company are laid out in a manner that eases the communication and support with the customers. </a:t>
            </a:r>
            <a:endParaRPr lang="en-US" sz="2400" dirty="0" smtClean="0"/>
          </a:p>
          <a:p>
            <a:r>
              <a:rPr lang="en-US" sz="2400" dirty="0"/>
              <a:t>The layout of the company and the facilities are designed for future expansion and ensures smooth flow of the movement.</a:t>
            </a:r>
          </a:p>
          <a:p>
            <a:r>
              <a:rPr lang="en-US" sz="2400" dirty="0"/>
              <a:t>The facilities used in the construction ensure the safety of the </a:t>
            </a:r>
            <a:r>
              <a:rPr lang="en-US" sz="2400" dirty="0" smtClean="0"/>
              <a:t>employees.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71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41418"/>
            <a:ext cx="8946541" cy="4706982"/>
          </a:xfrm>
        </p:spPr>
        <p:txBody>
          <a:bodyPr>
            <a:normAutofit/>
          </a:bodyPr>
          <a:lstStyle/>
          <a:p>
            <a:r>
              <a:rPr lang="en-US" sz="2400" dirty="0"/>
              <a:t>The </a:t>
            </a:r>
            <a:r>
              <a:rPr lang="en-US" sz="2400" dirty="0" smtClean="0"/>
              <a:t>interview </a:t>
            </a:r>
            <a:r>
              <a:rPr lang="en-US" sz="2400" dirty="0"/>
              <a:t>has studied an interview conducted with the president of the Mattingly Concrete Inc. which is located in Indianapolis. </a:t>
            </a:r>
            <a:endParaRPr lang="en-US" sz="2400" dirty="0" smtClean="0"/>
          </a:p>
          <a:p>
            <a:r>
              <a:rPr lang="en-US" sz="2400" dirty="0"/>
              <a:t>The </a:t>
            </a:r>
            <a:r>
              <a:rPr lang="en-US" sz="2400" dirty="0" smtClean="0"/>
              <a:t>interview </a:t>
            </a:r>
            <a:r>
              <a:rPr lang="en-US" sz="2400" dirty="0"/>
              <a:t>has also analyzed various challenges that the company is </a:t>
            </a:r>
            <a:r>
              <a:rPr lang="en-US" sz="2400" dirty="0" smtClean="0"/>
              <a:t>facing.</a:t>
            </a:r>
          </a:p>
          <a:p>
            <a:r>
              <a:rPr lang="en-US" sz="2400" dirty="0"/>
              <a:t>The business layout has also been explained according to the interview with William Mattingly. </a:t>
            </a:r>
            <a:endParaRPr lang="en-US" sz="2400" dirty="0" smtClean="0"/>
          </a:p>
          <a:p>
            <a:r>
              <a:rPr lang="en-US" sz="2400" dirty="0"/>
              <a:t>Therefore, the company deals with concrete constructions and replacement and is one of the leading companies in America.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668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8071"/>
          </a:xfrm>
        </p:spPr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28354"/>
            <a:ext cx="8946541" cy="4720045"/>
          </a:xfrm>
        </p:spPr>
        <p:txBody>
          <a:bodyPr>
            <a:normAutofit/>
          </a:bodyPr>
          <a:lstStyle/>
          <a:p>
            <a:r>
              <a:rPr lang="en-US" dirty="0"/>
              <a:t>Edum-Fotwe, F., &amp; McCaffer, R. (2000). Developing project management competency: perspectives from the construction industry. </a:t>
            </a:r>
            <a:r>
              <a:rPr lang="en-US" i="1" dirty="0"/>
              <a:t>International Journal of Project Management</a:t>
            </a:r>
            <a:r>
              <a:rPr lang="en-US" dirty="0"/>
              <a:t>, </a:t>
            </a:r>
            <a:r>
              <a:rPr lang="en-US" i="1" dirty="0"/>
              <a:t>18</a:t>
            </a:r>
            <a:r>
              <a:rPr lang="en-US" dirty="0"/>
              <a:t>(2), 111-124. doi:10.1016/s0263-7863(98)90075-8</a:t>
            </a:r>
          </a:p>
          <a:p>
            <a:r>
              <a:rPr lang="en-US" dirty="0"/>
              <a:t>De Graaf, S. (2016). The Construction and Use of Hope within Health-Settings: Recent Developments in Qualitative Research and Ethnographic Studies. </a:t>
            </a:r>
            <a:r>
              <a:rPr lang="en-US" i="1" dirty="0"/>
              <a:t>Sociology Compass</a:t>
            </a:r>
            <a:r>
              <a:rPr lang="en-US" dirty="0"/>
              <a:t>, </a:t>
            </a:r>
            <a:r>
              <a:rPr lang="en-US" i="1" dirty="0"/>
              <a:t>10</a:t>
            </a:r>
            <a:r>
              <a:rPr lang="en-US" dirty="0"/>
              <a:t>(7), 603-612. doi:10.1111/soc4.12380</a:t>
            </a:r>
          </a:p>
          <a:p>
            <a:r>
              <a:rPr lang="en-US" dirty="0"/>
              <a:t>Pheng, L. S., &amp; Teo, J. A. (2004). Implementing Total Quality Management in Construction Firms. </a:t>
            </a:r>
            <a:r>
              <a:rPr lang="en-US" i="1" dirty="0"/>
              <a:t>Journal of Management in Engineering</a:t>
            </a:r>
            <a:r>
              <a:rPr lang="en-US" dirty="0"/>
              <a:t>, </a:t>
            </a:r>
            <a:r>
              <a:rPr lang="en-US" i="1" dirty="0"/>
              <a:t>20</a:t>
            </a:r>
            <a:r>
              <a:rPr lang="en-US" dirty="0"/>
              <a:t>(1), 8-15. doi:10.1061/(asce)0742-597x (2004)20:1(8)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15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47</TotalTime>
  <Words>359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Wingdings</vt:lpstr>
      <vt:lpstr>Wingdings 3</vt:lpstr>
      <vt:lpstr>Ion</vt:lpstr>
      <vt:lpstr>Business interview</vt:lpstr>
      <vt:lpstr>Introduction</vt:lpstr>
      <vt:lpstr>Background </vt:lpstr>
      <vt:lpstr>Challenges encountered by the firm. </vt:lpstr>
      <vt:lpstr>Business process strategy </vt:lpstr>
      <vt:lpstr>Business layout</vt:lpstr>
      <vt:lpstr>Conclusion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interview</dc:title>
  <dc:creator>MACHARIA NJUGUNA</dc:creator>
  <cp:lastModifiedBy>JONNY</cp:lastModifiedBy>
  <cp:revision>8</cp:revision>
  <dcterms:created xsi:type="dcterms:W3CDTF">2018-06-19T07:27:43Z</dcterms:created>
  <dcterms:modified xsi:type="dcterms:W3CDTF">2018-06-19T08:34:12Z</dcterms:modified>
</cp:coreProperties>
</file>